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7" r:id="rId15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2" Type="http://schemas.openxmlformats.org/officeDocument/2006/relationships/slide" Target="slides/slide8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5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6" name="Google Shape;4386;p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7" name="Google Shape;4387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notesSlide" Target="../notesSlides/notesSlide82.xml"/></Relationships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8" name="Shape 4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9" name="Google Shape;4389;p638"/>
          <p:cNvSpPr/>
          <p:nvPr/>
        </p:nvSpPr>
        <p:spPr>
          <a:xfrm>
            <a:off x="218941" y="122536"/>
            <a:ext cx="87159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PROBABILIDAD CONDICIONAL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Ejercicio 1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tabla muestra la clasificación de 150 estudiantes de grado décimo del Liceo Salazar y Herrera, de acuerdo con el género y la especialización que han  escogido para cursar su media técnica.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90" name="Google Shape;4390;p638"/>
          <p:cNvGraphicFramePr/>
          <p:nvPr/>
        </p:nvGraphicFramePr>
        <p:xfrm>
          <a:off x="3438659" y="1564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{C29944DB-34FB-4DEA-B008-E4F21B42DD23}</a:tableStyleId>
              </a:tblPr>
              <a:tblGrid>
                <a:gridCol w="1116675"/>
                <a:gridCol w="1101125"/>
                <a:gridCol w="1360925"/>
                <a:gridCol w="781300"/>
                <a:gridCol w="680375"/>
              </a:tblGrid>
              <a:tr h="44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Especialización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Género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Ciencias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Tecnología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Artes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Hombre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91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Mujer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59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</a:tbl>
          </a:graphicData>
        </a:graphic>
      </p:graphicFrame>
      <p:sp>
        <p:nvSpPr>
          <p:cNvPr id="4391" name="Google Shape;4391;p638"/>
          <p:cNvSpPr/>
          <p:nvPr/>
        </p:nvSpPr>
        <p:spPr>
          <a:xfrm>
            <a:off x="43462" y="4019569"/>
            <a:ext cx="89604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lphaLcPeriod"/>
            </a:pPr>
            <a:r>
              <a:rPr b="1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selecciona un estudiante al azar y resulta ser hombre. ¿cuál es la probabilidad de que su especialización sea Arte?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lphaLcPeriod"/>
            </a:pPr>
            <a:r>
              <a:rPr b="1" i="0" lang="zh-CN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selecciona un estudiante al azar y su especialización es en tecnología, ¿Cuál es la probabilidad de que sea mujer?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